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3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D7D0C-32B9-4A17-96C2-C08D3BEB9303}" type="doc">
      <dgm:prSet loTypeId="urn:microsoft.com/office/officeart/2005/8/layout/vList4" loCatId="list" qsTypeId="urn:microsoft.com/office/officeart/2005/8/quickstyle/simple1#7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2012EC97-9123-4A3C-883E-73D270EA6387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Цель Марафона - «Создание условий для выявления одарённых и талантливых учащихся, их самореализации через разные формы интеллектуальных соревнований»</a:t>
          </a:r>
          <a:endParaRPr lang="ru-RU" dirty="0"/>
        </a:p>
      </dgm:t>
    </dgm:pt>
    <dgm:pt modelId="{9A94CAAC-85F8-4AFD-8DF1-9C802999D5B6}" type="sibTrans" cxnId="{777A0192-5455-4744-AEA4-350E01A3F3FB}">
      <dgm:prSet/>
      <dgm:spPr/>
      <dgm:t>
        <a:bodyPr/>
        <a:lstStyle/>
        <a:p>
          <a:endParaRPr lang="ru-RU"/>
        </a:p>
      </dgm:t>
    </dgm:pt>
    <dgm:pt modelId="{9A37DEDF-22E7-460C-AB68-0B670B92A640}" type="parTrans" cxnId="{777A0192-5455-4744-AEA4-350E01A3F3FB}">
      <dgm:prSet/>
      <dgm:spPr/>
      <dgm:t>
        <a:bodyPr/>
        <a:lstStyle/>
        <a:p>
          <a:endParaRPr lang="ru-RU"/>
        </a:p>
      </dgm:t>
    </dgm:pt>
    <dgm:pt modelId="{6B256F8A-8BF3-4F2C-A056-28C250158FB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2800" dirty="0" smtClean="0"/>
        </a:p>
        <a:p>
          <a:r>
            <a:rPr lang="ru-RU" sz="2800" dirty="0" smtClean="0"/>
            <a:t>Положение </a:t>
          </a:r>
        </a:p>
        <a:p>
          <a:r>
            <a:rPr lang="ru-RU" sz="2800" dirty="0" smtClean="0"/>
            <a:t>об «Интеллектуальном марафоне»</a:t>
          </a:r>
        </a:p>
        <a:p>
          <a:endParaRPr lang="ru-RU" sz="2000" dirty="0" smtClean="0"/>
        </a:p>
        <a:p>
          <a:endParaRPr lang="ru-RU" sz="2000" dirty="0"/>
        </a:p>
      </dgm:t>
    </dgm:pt>
    <dgm:pt modelId="{342DE033-0752-4A82-8795-E34D4887E0BC}" type="sibTrans" cxnId="{304E5933-2A5F-4096-9956-4F6717D167B2}">
      <dgm:prSet/>
      <dgm:spPr/>
      <dgm:t>
        <a:bodyPr/>
        <a:lstStyle/>
        <a:p>
          <a:endParaRPr lang="ru-RU"/>
        </a:p>
      </dgm:t>
    </dgm:pt>
    <dgm:pt modelId="{107A79A4-5562-4DE8-B263-D7116CBC7ACE}" type="parTrans" cxnId="{304E5933-2A5F-4096-9956-4F6717D167B2}">
      <dgm:prSet/>
      <dgm:spPr/>
      <dgm:t>
        <a:bodyPr/>
        <a:lstStyle/>
        <a:p>
          <a:endParaRPr lang="ru-RU"/>
        </a:p>
      </dgm:t>
    </dgm:pt>
    <dgm:pt modelId="{7643D004-F838-4852-BE0D-37DA92CE736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/>
            <a:t>Общешкольный проект</a:t>
          </a:r>
        </a:p>
        <a:p>
          <a:r>
            <a:rPr lang="ru-RU" sz="2800" dirty="0" smtClean="0"/>
            <a:t>Форма внеклассной работы</a:t>
          </a:r>
          <a:r>
            <a:rPr lang="ru-RU" sz="2000" dirty="0" smtClean="0"/>
            <a:t> </a:t>
          </a:r>
        </a:p>
      </dgm:t>
    </dgm:pt>
    <dgm:pt modelId="{43EBCFF6-90FE-4FDA-92A0-836FBF8943EF}" type="sibTrans" cxnId="{8AB50911-62E6-43CD-A83B-CF0742B142ED}">
      <dgm:prSet/>
      <dgm:spPr/>
      <dgm:t>
        <a:bodyPr/>
        <a:lstStyle/>
        <a:p>
          <a:endParaRPr lang="ru-RU"/>
        </a:p>
      </dgm:t>
    </dgm:pt>
    <dgm:pt modelId="{39BA57B0-ADD7-42C2-9546-63AEA26F823F}" type="parTrans" cxnId="{8AB50911-62E6-43CD-A83B-CF0742B142ED}">
      <dgm:prSet/>
      <dgm:spPr/>
      <dgm:t>
        <a:bodyPr/>
        <a:lstStyle/>
        <a:p>
          <a:endParaRPr lang="ru-RU"/>
        </a:p>
      </dgm:t>
    </dgm:pt>
    <dgm:pt modelId="{C796A09C-0D7F-4811-A238-3CE1C598F6CA}" type="pres">
      <dgm:prSet presAssocID="{A2ED7D0C-32B9-4A17-96C2-C08D3BEB93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85DCD-5DCF-4FA2-8DF3-7E6695065F61}" type="pres">
      <dgm:prSet presAssocID="{7643D004-F838-4852-BE0D-37DA92CE736A}" presName="comp" presStyleCnt="0"/>
      <dgm:spPr/>
    </dgm:pt>
    <dgm:pt modelId="{48035ABE-7D8A-451C-988C-723E1511D6DA}" type="pres">
      <dgm:prSet presAssocID="{7643D004-F838-4852-BE0D-37DA92CE736A}" presName="box" presStyleLbl="node1" presStyleIdx="0" presStyleCnt="3" custLinFactNeighborX="2572"/>
      <dgm:spPr/>
      <dgm:t>
        <a:bodyPr/>
        <a:lstStyle/>
        <a:p>
          <a:endParaRPr lang="ru-RU"/>
        </a:p>
      </dgm:t>
    </dgm:pt>
    <dgm:pt modelId="{B2C5E27C-9856-4DD4-BF4E-75E618B7D8AC}" type="pres">
      <dgm:prSet presAssocID="{7643D004-F838-4852-BE0D-37DA92CE736A}" presName="img" presStyleLbl="fgImgPlace1" presStyleIdx="0" presStyleCnt="3" custLinFactNeighborX="-959" custLinFactNeighborY="-123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C88DCC7-554C-4EF4-ADC2-DE0F3C9D6B2A}" type="pres">
      <dgm:prSet presAssocID="{7643D004-F838-4852-BE0D-37DA92CE73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68179-6C30-44A9-B0E6-E1419F6FE673}" type="pres">
      <dgm:prSet presAssocID="{43EBCFF6-90FE-4FDA-92A0-836FBF8943EF}" presName="spacer" presStyleCnt="0"/>
      <dgm:spPr/>
    </dgm:pt>
    <dgm:pt modelId="{456502E1-761D-42F1-98A8-1CFD673D2292}" type="pres">
      <dgm:prSet presAssocID="{6B256F8A-8BF3-4F2C-A056-28C250158FBE}" presName="comp" presStyleCnt="0"/>
      <dgm:spPr/>
    </dgm:pt>
    <dgm:pt modelId="{1382B4C6-E477-4098-8925-5E9AAE702A9C}" type="pres">
      <dgm:prSet presAssocID="{6B256F8A-8BF3-4F2C-A056-28C250158FBE}" presName="box" presStyleLbl="node1" presStyleIdx="1" presStyleCnt="3" custLinFactNeighborY="-4794"/>
      <dgm:spPr/>
      <dgm:t>
        <a:bodyPr/>
        <a:lstStyle/>
        <a:p>
          <a:endParaRPr lang="ru-RU"/>
        </a:p>
      </dgm:t>
    </dgm:pt>
    <dgm:pt modelId="{82E48D70-7B52-4D43-B90A-F95FE150A90D}" type="pres">
      <dgm:prSet presAssocID="{6B256F8A-8BF3-4F2C-A056-28C250158FBE}" presName="img" presStyleLbl="fgImgPlace1" presStyleIdx="1" presStyleCnt="3" custScaleX="107832" custScaleY="107081" custLinFactNeighborX="-1904" custLinFactNeighborY="-94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3CD8CC-CE70-4F59-8265-2D07AF92E857}" type="pres">
      <dgm:prSet presAssocID="{6B256F8A-8BF3-4F2C-A056-28C250158FB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4870-1303-4B52-BF4B-0BB376594FFA}" type="pres">
      <dgm:prSet presAssocID="{342DE033-0752-4A82-8795-E34D4887E0BC}" presName="spacer" presStyleCnt="0"/>
      <dgm:spPr/>
    </dgm:pt>
    <dgm:pt modelId="{1E5FA752-EACB-4EBB-AA6B-66E186C867BD}" type="pres">
      <dgm:prSet presAssocID="{2012EC97-9123-4A3C-883E-73D270EA6387}" presName="comp" presStyleCnt="0"/>
      <dgm:spPr/>
    </dgm:pt>
    <dgm:pt modelId="{D0ED6B03-39A1-426F-B39D-C6584E25DB2D}" type="pres">
      <dgm:prSet presAssocID="{2012EC97-9123-4A3C-883E-73D270EA6387}" presName="box" presStyleLbl="node1" presStyleIdx="2" presStyleCnt="3" custLinFactNeighborY="-9589"/>
      <dgm:spPr/>
      <dgm:t>
        <a:bodyPr/>
        <a:lstStyle/>
        <a:p>
          <a:endParaRPr lang="ru-RU"/>
        </a:p>
      </dgm:t>
    </dgm:pt>
    <dgm:pt modelId="{F9E141F9-A048-4326-90A3-C3D8A15D0829}" type="pres">
      <dgm:prSet presAssocID="{2012EC97-9123-4A3C-883E-73D270EA6387}" presName="img" presStyleLbl="fgImgPlace1" presStyleIdx="2" presStyleCnt="3" custLinFactNeighborX="-959" custLinFactNeighborY="-17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DBAA3A8-14D8-41BF-8D4F-C0F215C73350}" type="pres">
      <dgm:prSet presAssocID="{2012EC97-9123-4A3C-883E-73D270EA638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F5414-90A6-4C66-8F61-1F70337797B1}" type="presOf" srcId="{2012EC97-9123-4A3C-883E-73D270EA6387}" destId="{0DBAA3A8-14D8-41BF-8D4F-C0F215C73350}" srcOrd="1" destOrd="0" presId="urn:microsoft.com/office/officeart/2005/8/layout/vList4"/>
    <dgm:cxn modelId="{3690BF23-0F12-42C5-B0FE-5AE99422B199}" type="presOf" srcId="{6B256F8A-8BF3-4F2C-A056-28C250158FBE}" destId="{2D3CD8CC-CE70-4F59-8265-2D07AF92E857}" srcOrd="1" destOrd="0" presId="urn:microsoft.com/office/officeart/2005/8/layout/vList4"/>
    <dgm:cxn modelId="{5C339C73-E576-4DDB-8152-84D37B4EE772}" type="presOf" srcId="{7643D004-F838-4852-BE0D-37DA92CE736A}" destId="{48035ABE-7D8A-451C-988C-723E1511D6DA}" srcOrd="0" destOrd="0" presId="urn:microsoft.com/office/officeart/2005/8/layout/vList4"/>
    <dgm:cxn modelId="{97B0B175-9D15-4A44-B508-EF57BC2B1B71}" type="presOf" srcId="{7643D004-F838-4852-BE0D-37DA92CE736A}" destId="{FC88DCC7-554C-4EF4-ADC2-DE0F3C9D6B2A}" srcOrd="1" destOrd="0" presId="urn:microsoft.com/office/officeart/2005/8/layout/vList4"/>
    <dgm:cxn modelId="{43E0576F-B4F4-4789-92B7-94B7803B4244}" type="presOf" srcId="{A2ED7D0C-32B9-4A17-96C2-C08D3BEB9303}" destId="{C796A09C-0D7F-4811-A238-3CE1C598F6CA}" srcOrd="0" destOrd="0" presId="urn:microsoft.com/office/officeart/2005/8/layout/vList4"/>
    <dgm:cxn modelId="{F4FFF538-C64E-4E0E-B3CA-D3711CB4A9CD}" type="presOf" srcId="{6B256F8A-8BF3-4F2C-A056-28C250158FBE}" destId="{1382B4C6-E477-4098-8925-5E9AAE702A9C}" srcOrd="0" destOrd="0" presId="urn:microsoft.com/office/officeart/2005/8/layout/vList4"/>
    <dgm:cxn modelId="{304E5933-2A5F-4096-9956-4F6717D167B2}" srcId="{A2ED7D0C-32B9-4A17-96C2-C08D3BEB9303}" destId="{6B256F8A-8BF3-4F2C-A056-28C250158FBE}" srcOrd="1" destOrd="0" parTransId="{107A79A4-5562-4DE8-B263-D7116CBC7ACE}" sibTransId="{342DE033-0752-4A82-8795-E34D4887E0BC}"/>
    <dgm:cxn modelId="{7B4DCE7A-49C6-4B6A-AEE9-34DB6C2BAC35}" type="presOf" srcId="{2012EC97-9123-4A3C-883E-73D270EA6387}" destId="{D0ED6B03-39A1-426F-B39D-C6584E25DB2D}" srcOrd="0" destOrd="0" presId="urn:microsoft.com/office/officeart/2005/8/layout/vList4"/>
    <dgm:cxn modelId="{8AB50911-62E6-43CD-A83B-CF0742B142ED}" srcId="{A2ED7D0C-32B9-4A17-96C2-C08D3BEB9303}" destId="{7643D004-F838-4852-BE0D-37DA92CE736A}" srcOrd="0" destOrd="0" parTransId="{39BA57B0-ADD7-42C2-9546-63AEA26F823F}" sibTransId="{43EBCFF6-90FE-4FDA-92A0-836FBF8943EF}"/>
    <dgm:cxn modelId="{777A0192-5455-4744-AEA4-350E01A3F3FB}" srcId="{A2ED7D0C-32B9-4A17-96C2-C08D3BEB9303}" destId="{2012EC97-9123-4A3C-883E-73D270EA6387}" srcOrd="2" destOrd="0" parTransId="{9A37DEDF-22E7-460C-AB68-0B670B92A640}" sibTransId="{9A94CAAC-85F8-4AFD-8DF1-9C802999D5B6}"/>
    <dgm:cxn modelId="{FF451227-4116-4B69-89C1-603BC55CA09A}" type="presParOf" srcId="{C796A09C-0D7F-4811-A238-3CE1C598F6CA}" destId="{57A85DCD-5DCF-4FA2-8DF3-7E6695065F61}" srcOrd="0" destOrd="0" presId="urn:microsoft.com/office/officeart/2005/8/layout/vList4"/>
    <dgm:cxn modelId="{A80EA234-9F18-4462-8A93-1C4BDAAAECA3}" type="presParOf" srcId="{57A85DCD-5DCF-4FA2-8DF3-7E6695065F61}" destId="{48035ABE-7D8A-451C-988C-723E1511D6DA}" srcOrd="0" destOrd="0" presId="urn:microsoft.com/office/officeart/2005/8/layout/vList4"/>
    <dgm:cxn modelId="{F27D7D3C-2BAC-4E89-8A97-994B3F287FA4}" type="presParOf" srcId="{57A85DCD-5DCF-4FA2-8DF3-7E6695065F61}" destId="{B2C5E27C-9856-4DD4-BF4E-75E618B7D8AC}" srcOrd="1" destOrd="0" presId="urn:microsoft.com/office/officeart/2005/8/layout/vList4"/>
    <dgm:cxn modelId="{6371EDF9-419F-43E7-9B3F-552DA0C4B3FC}" type="presParOf" srcId="{57A85DCD-5DCF-4FA2-8DF3-7E6695065F61}" destId="{FC88DCC7-554C-4EF4-ADC2-DE0F3C9D6B2A}" srcOrd="2" destOrd="0" presId="urn:microsoft.com/office/officeart/2005/8/layout/vList4"/>
    <dgm:cxn modelId="{72271C87-A73D-4FB0-A892-7B1CA39C82ED}" type="presParOf" srcId="{C796A09C-0D7F-4811-A238-3CE1C598F6CA}" destId="{B0468179-6C30-44A9-B0E6-E1419F6FE673}" srcOrd="1" destOrd="0" presId="urn:microsoft.com/office/officeart/2005/8/layout/vList4"/>
    <dgm:cxn modelId="{3715DBAD-440D-4A12-884A-A7B7CF4B0017}" type="presParOf" srcId="{C796A09C-0D7F-4811-A238-3CE1C598F6CA}" destId="{456502E1-761D-42F1-98A8-1CFD673D2292}" srcOrd="2" destOrd="0" presId="urn:microsoft.com/office/officeart/2005/8/layout/vList4"/>
    <dgm:cxn modelId="{CB175352-24E2-455C-9E22-696AF429A203}" type="presParOf" srcId="{456502E1-761D-42F1-98A8-1CFD673D2292}" destId="{1382B4C6-E477-4098-8925-5E9AAE702A9C}" srcOrd="0" destOrd="0" presId="urn:microsoft.com/office/officeart/2005/8/layout/vList4"/>
    <dgm:cxn modelId="{694431BF-3D91-44D3-81B7-B4193786588B}" type="presParOf" srcId="{456502E1-761D-42F1-98A8-1CFD673D2292}" destId="{82E48D70-7B52-4D43-B90A-F95FE150A90D}" srcOrd="1" destOrd="0" presId="urn:microsoft.com/office/officeart/2005/8/layout/vList4"/>
    <dgm:cxn modelId="{CD070CB1-E105-4CEF-AE3B-B26A0F0FEED8}" type="presParOf" srcId="{456502E1-761D-42F1-98A8-1CFD673D2292}" destId="{2D3CD8CC-CE70-4F59-8265-2D07AF92E857}" srcOrd="2" destOrd="0" presId="urn:microsoft.com/office/officeart/2005/8/layout/vList4"/>
    <dgm:cxn modelId="{61BDE02C-AC14-4FF6-80A3-CA41E794F1B4}" type="presParOf" srcId="{C796A09C-0D7F-4811-A238-3CE1C598F6CA}" destId="{1EE74870-1303-4B52-BF4B-0BB376594FFA}" srcOrd="3" destOrd="0" presId="urn:microsoft.com/office/officeart/2005/8/layout/vList4"/>
    <dgm:cxn modelId="{9D9DC982-F326-46C7-9977-5E3165978B4A}" type="presParOf" srcId="{C796A09C-0D7F-4811-A238-3CE1C598F6CA}" destId="{1E5FA752-EACB-4EBB-AA6B-66E186C867BD}" srcOrd="4" destOrd="0" presId="urn:microsoft.com/office/officeart/2005/8/layout/vList4"/>
    <dgm:cxn modelId="{5107B70C-32FB-4A74-A144-24612131AFE2}" type="presParOf" srcId="{1E5FA752-EACB-4EBB-AA6B-66E186C867BD}" destId="{D0ED6B03-39A1-426F-B39D-C6584E25DB2D}" srcOrd="0" destOrd="0" presId="urn:microsoft.com/office/officeart/2005/8/layout/vList4"/>
    <dgm:cxn modelId="{4C085812-992F-443E-99B5-893279BB66D2}" type="presParOf" srcId="{1E5FA752-EACB-4EBB-AA6B-66E186C867BD}" destId="{F9E141F9-A048-4326-90A3-C3D8A15D0829}" srcOrd="1" destOrd="0" presId="urn:microsoft.com/office/officeart/2005/8/layout/vList4"/>
    <dgm:cxn modelId="{9DB63F5C-F561-4030-AE43-93A4FFD08D90}" type="presParOf" srcId="{1E5FA752-EACB-4EBB-AA6B-66E186C867BD}" destId="{0DBAA3A8-14D8-41BF-8D4F-C0F215C7335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6FA2F-A88F-4A5D-85B1-C72BECE2123E}" type="doc">
      <dgm:prSet loTypeId="urn:microsoft.com/office/officeart/2005/8/layout/vList4" loCatId="list" qsTypeId="urn:microsoft.com/office/officeart/2005/8/quickstyle/simple1#10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DAC5D220-6EB0-493D-9A5C-F6D20BB95B07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«Школа исследователя»</a:t>
          </a:r>
        </a:p>
        <a:p>
          <a:r>
            <a:rPr lang="ru-RU" dirty="0" smtClean="0"/>
            <a:t>(рассматривается научный аппарат и логика исследовательской работы) </a:t>
          </a:r>
          <a:endParaRPr lang="ru-RU" dirty="0"/>
        </a:p>
      </dgm:t>
    </dgm:pt>
    <dgm:pt modelId="{D6AC71E3-535F-4ECB-BA98-28E3CE54408D}" type="parTrans" cxnId="{6FD67387-A935-4A6E-9AF3-52E4E87E35D9}">
      <dgm:prSet/>
      <dgm:spPr/>
      <dgm:t>
        <a:bodyPr/>
        <a:lstStyle/>
        <a:p>
          <a:endParaRPr lang="ru-RU"/>
        </a:p>
      </dgm:t>
    </dgm:pt>
    <dgm:pt modelId="{26EC3A14-17BF-474B-A8BA-C87E04C72178}" type="sibTrans" cxnId="{6FD67387-A935-4A6E-9AF3-52E4E87E35D9}">
      <dgm:prSet/>
      <dgm:spPr/>
      <dgm:t>
        <a:bodyPr/>
        <a:lstStyle/>
        <a:p>
          <a:endParaRPr lang="ru-RU"/>
        </a:p>
      </dgm:t>
    </dgm:pt>
    <dgm:pt modelId="{D916AA3E-105B-432C-B7BC-3DCB020B3D7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Написание мини-исследования по предложенной методическим советом проблеме </a:t>
          </a:r>
          <a:endParaRPr lang="ru-RU" dirty="0"/>
        </a:p>
      </dgm:t>
    </dgm:pt>
    <dgm:pt modelId="{5E09CA9B-26F3-4794-A9E1-48518AFC5EBF}" type="parTrans" cxnId="{2E22CA55-07E0-409E-8F4B-EC033F6E13CC}">
      <dgm:prSet/>
      <dgm:spPr/>
      <dgm:t>
        <a:bodyPr/>
        <a:lstStyle/>
        <a:p>
          <a:endParaRPr lang="ru-RU"/>
        </a:p>
      </dgm:t>
    </dgm:pt>
    <dgm:pt modelId="{386E2941-5740-4AF4-8986-ACD690FA4A7B}" type="sibTrans" cxnId="{2E22CA55-07E0-409E-8F4B-EC033F6E13CC}">
      <dgm:prSet/>
      <dgm:spPr/>
      <dgm:t>
        <a:bodyPr/>
        <a:lstStyle/>
        <a:p>
          <a:endParaRPr lang="ru-RU"/>
        </a:p>
      </dgm:t>
    </dgm:pt>
    <dgm:pt modelId="{83C9356B-13F1-42B0-ABD7-3A7839E3BFE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Работы оцениваются жюри по критериям</a:t>
          </a:r>
          <a:endParaRPr lang="ru-RU" dirty="0"/>
        </a:p>
      </dgm:t>
    </dgm:pt>
    <dgm:pt modelId="{AA4F035C-D7AD-4236-B2DB-5FC0D186EAAE}" type="sibTrans" cxnId="{D563CCE0-11F4-41FE-A488-620F97EC16E1}">
      <dgm:prSet/>
      <dgm:spPr/>
      <dgm:t>
        <a:bodyPr/>
        <a:lstStyle/>
        <a:p>
          <a:endParaRPr lang="ru-RU"/>
        </a:p>
      </dgm:t>
    </dgm:pt>
    <dgm:pt modelId="{9AA9FFB1-4EBC-42F5-A66C-1BD20C38AD73}" type="parTrans" cxnId="{D563CCE0-11F4-41FE-A488-620F97EC16E1}">
      <dgm:prSet/>
      <dgm:spPr/>
      <dgm:t>
        <a:bodyPr/>
        <a:lstStyle/>
        <a:p>
          <a:endParaRPr lang="ru-RU"/>
        </a:p>
      </dgm:t>
    </dgm:pt>
    <dgm:pt modelId="{BBCE0787-8CC5-4665-B3F4-F0E18663DE54}" type="pres">
      <dgm:prSet presAssocID="{02B6FA2F-A88F-4A5D-85B1-C72BECE212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DBB48-010B-42F7-9E81-2A1F2C743264}" type="pres">
      <dgm:prSet presAssocID="{DAC5D220-6EB0-493D-9A5C-F6D20BB95B07}" presName="comp" presStyleCnt="0"/>
      <dgm:spPr/>
    </dgm:pt>
    <dgm:pt modelId="{01960507-FBE4-4BC5-B46B-D1E54E8C5056}" type="pres">
      <dgm:prSet presAssocID="{DAC5D220-6EB0-493D-9A5C-F6D20BB95B07}" presName="box" presStyleLbl="node1" presStyleIdx="0" presStyleCnt="3"/>
      <dgm:spPr/>
      <dgm:t>
        <a:bodyPr/>
        <a:lstStyle/>
        <a:p>
          <a:endParaRPr lang="ru-RU"/>
        </a:p>
      </dgm:t>
    </dgm:pt>
    <dgm:pt modelId="{D6B8F027-E8EB-4162-82EA-767EC9BD0F68}" type="pres">
      <dgm:prSet presAssocID="{DAC5D220-6EB0-493D-9A5C-F6D20BB95B07}" presName="img" presStyleLbl="fgImgPlace1" presStyleIdx="0" presStyleCnt="3" custScaleX="5203" custLinFactNeighborX="-1023" custLinFactNeighborY="4291"/>
      <dgm:spPr>
        <a:prstGeom prst="mathPlus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0F4A0312-22A7-4BEF-AE84-E46D99160B3F}" type="pres">
      <dgm:prSet presAssocID="{DAC5D220-6EB0-493D-9A5C-F6D20BB95B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3FB5-1CCC-40CB-8CE8-2A356AE39D9D}" type="pres">
      <dgm:prSet presAssocID="{26EC3A14-17BF-474B-A8BA-C87E04C72178}" presName="spacer" presStyleCnt="0"/>
      <dgm:spPr/>
    </dgm:pt>
    <dgm:pt modelId="{B8C86C80-2277-43A6-9402-8CBDE3D1C5AA}" type="pres">
      <dgm:prSet presAssocID="{D916AA3E-105B-432C-B7BC-3DCB020B3D78}" presName="comp" presStyleCnt="0"/>
      <dgm:spPr/>
    </dgm:pt>
    <dgm:pt modelId="{86CEF493-CD9B-42C9-90F4-095901986480}" type="pres">
      <dgm:prSet presAssocID="{D916AA3E-105B-432C-B7BC-3DCB020B3D78}" presName="box" presStyleLbl="node1" presStyleIdx="1" presStyleCnt="3"/>
      <dgm:spPr/>
      <dgm:t>
        <a:bodyPr/>
        <a:lstStyle/>
        <a:p>
          <a:endParaRPr lang="ru-RU"/>
        </a:p>
      </dgm:t>
    </dgm:pt>
    <dgm:pt modelId="{C187EF31-B99F-4E3C-9406-5087B9468905}" type="pres">
      <dgm:prSet presAssocID="{D916AA3E-105B-432C-B7BC-3DCB020B3D78}" presName="img" presStyleLbl="fgImgPlace1" presStyleIdx="1" presStyleCnt="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5BFDB378-8E48-4FE4-9215-0F903DABB956}" type="pres">
      <dgm:prSet presAssocID="{D916AA3E-105B-432C-B7BC-3DCB020B3D7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00A6B-7590-4B54-A42E-27909A3A4C67}" type="pres">
      <dgm:prSet presAssocID="{386E2941-5740-4AF4-8986-ACD690FA4A7B}" presName="spacer" presStyleCnt="0"/>
      <dgm:spPr/>
    </dgm:pt>
    <dgm:pt modelId="{112BFB47-4CA4-4E98-97D6-B46510AA71D4}" type="pres">
      <dgm:prSet presAssocID="{83C9356B-13F1-42B0-ABD7-3A7839E3BFEB}" presName="comp" presStyleCnt="0"/>
      <dgm:spPr/>
    </dgm:pt>
    <dgm:pt modelId="{67E2C45F-7CCD-44ED-B30E-2A233F155A1E}" type="pres">
      <dgm:prSet presAssocID="{83C9356B-13F1-42B0-ABD7-3A7839E3BFEB}" presName="box" presStyleLbl="node1" presStyleIdx="2" presStyleCnt="3"/>
      <dgm:spPr/>
      <dgm:t>
        <a:bodyPr/>
        <a:lstStyle/>
        <a:p>
          <a:endParaRPr lang="ru-RU"/>
        </a:p>
      </dgm:t>
    </dgm:pt>
    <dgm:pt modelId="{3CE971F1-3465-44E2-A560-CA1C31F24C02}" type="pres">
      <dgm:prSet presAssocID="{83C9356B-13F1-42B0-ABD7-3A7839E3BFEB}" presName="img" presStyleLbl="fgImgPlace1" presStyleIdx="2" presStyleCnt="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322F76F-57AE-44FA-B0A7-DBB3F766CF75}" type="pres">
      <dgm:prSet presAssocID="{83C9356B-13F1-42B0-ABD7-3A7839E3BFE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4CFC33-1669-4379-A937-333F919CB72D}" type="presOf" srcId="{DAC5D220-6EB0-493D-9A5C-F6D20BB95B07}" destId="{0F4A0312-22A7-4BEF-AE84-E46D99160B3F}" srcOrd="1" destOrd="0" presId="urn:microsoft.com/office/officeart/2005/8/layout/vList4"/>
    <dgm:cxn modelId="{B8559E32-BCFF-40B1-AC6F-9B38EEBA1E4C}" type="presOf" srcId="{02B6FA2F-A88F-4A5D-85B1-C72BECE2123E}" destId="{BBCE0787-8CC5-4665-B3F4-F0E18663DE54}" srcOrd="0" destOrd="0" presId="urn:microsoft.com/office/officeart/2005/8/layout/vList4"/>
    <dgm:cxn modelId="{5BCD6F23-78B2-42BE-8C17-375508C79061}" type="presOf" srcId="{D916AA3E-105B-432C-B7BC-3DCB020B3D78}" destId="{86CEF493-CD9B-42C9-90F4-095901986480}" srcOrd="0" destOrd="0" presId="urn:microsoft.com/office/officeart/2005/8/layout/vList4"/>
    <dgm:cxn modelId="{D563CCE0-11F4-41FE-A488-620F97EC16E1}" srcId="{02B6FA2F-A88F-4A5D-85B1-C72BECE2123E}" destId="{83C9356B-13F1-42B0-ABD7-3A7839E3BFEB}" srcOrd="2" destOrd="0" parTransId="{9AA9FFB1-4EBC-42F5-A66C-1BD20C38AD73}" sibTransId="{AA4F035C-D7AD-4236-B2DB-5FC0D186EAAE}"/>
    <dgm:cxn modelId="{84DEA3A5-7687-4779-B712-811C98D63249}" type="presOf" srcId="{83C9356B-13F1-42B0-ABD7-3A7839E3BFEB}" destId="{8322F76F-57AE-44FA-B0A7-DBB3F766CF75}" srcOrd="1" destOrd="0" presId="urn:microsoft.com/office/officeart/2005/8/layout/vList4"/>
    <dgm:cxn modelId="{48748A08-08E7-495D-94F8-8A97CFDE96E3}" type="presOf" srcId="{DAC5D220-6EB0-493D-9A5C-F6D20BB95B07}" destId="{01960507-FBE4-4BC5-B46B-D1E54E8C5056}" srcOrd="0" destOrd="0" presId="urn:microsoft.com/office/officeart/2005/8/layout/vList4"/>
    <dgm:cxn modelId="{2E22CA55-07E0-409E-8F4B-EC033F6E13CC}" srcId="{02B6FA2F-A88F-4A5D-85B1-C72BECE2123E}" destId="{D916AA3E-105B-432C-B7BC-3DCB020B3D78}" srcOrd="1" destOrd="0" parTransId="{5E09CA9B-26F3-4794-A9E1-48518AFC5EBF}" sibTransId="{386E2941-5740-4AF4-8986-ACD690FA4A7B}"/>
    <dgm:cxn modelId="{ADF23689-652F-4227-A28D-DCEC54A6BE44}" type="presOf" srcId="{D916AA3E-105B-432C-B7BC-3DCB020B3D78}" destId="{5BFDB378-8E48-4FE4-9215-0F903DABB956}" srcOrd="1" destOrd="0" presId="urn:microsoft.com/office/officeart/2005/8/layout/vList4"/>
    <dgm:cxn modelId="{56594CBB-DEE7-4057-986A-554CF9D14901}" type="presOf" srcId="{83C9356B-13F1-42B0-ABD7-3A7839E3BFEB}" destId="{67E2C45F-7CCD-44ED-B30E-2A233F155A1E}" srcOrd="0" destOrd="0" presId="urn:microsoft.com/office/officeart/2005/8/layout/vList4"/>
    <dgm:cxn modelId="{6FD67387-A935-4A6E-9AF3-52E4E87E35D9}" srcId="{02B6FA2F-A88F-4A5D-85B1-C72BECE2123E}" destId="{DAC5D220-6EB0-493D-9A5C-F6D20BB95B07}" srcOrd="0" destOrd="0" parTransId="{D6AC71E3-535F-4ECB-BA98-28E3CE54408D}" sibTransId="{26EC3A14-17BF-474B-A8BA-C87E04C72178}"/>
    <dgm:cxn modelId="{578E2944-85B3-48B7-BC8A-2183CF1FB717}" type="presParOf" srcId="{BBCE0787-8CC5-4665-B3F4-F0E18663DE54}" destId="{523DBB48-010B-42F7-9E81-2A1F2C743264}" srcOrd="0" destOrd="0" presId="urn:microsoft.com/office/officeart/2005/8/layout/vList4"/>
    <dgm:cxn modelId="{DE5AA51C-3331-43F6-BFE7-D9DCE11BE6E2}" type="presParOf" srcId="{523DBB48-010B-42F7-9E81-2A1F2C743264}" destId="{01960507-FBE4-4BC5-B46B-D1E54E8C5056}" srcOrd="0" destOrd="0" presId="urn:microsoft.com/office/officeart/2005/8/layout/vList4"/>
    <dgm:cxn modelId="{B11C3964-7EE9-4081-AF14-C91DF927F056}" type="presParOf" srcId="{523DBB48-010B-42F7-9E81-2A1F2C743264}" destId="{D6B8F027-E8EB-4162-82EA-767EC9BD0F68}" srcOrd="1" destOrd="0" presId="urn:microsoft.com/office/officeart/2005/8/layout/vList4"/>
    <dgm:cxn modelId="{B814D38F-5F70-498E-9CA5-91217C5E5551}" type="presParOf" srcId="{523DBB48-010B-42F7-9E81-2A1F2C743264}" destId="{0F4A0312-22A7-4BEF-AE84-E46D99160B3F}" srcOrd="2" destOrd="0" presId="urn:microsoft.com/office/officeart/2005/8/layout/vList4"/>
    <dgm:cxn modelId="{10FE7AA9-0A3B-483B-87D7-51B0FDCD48DF}" type="presParOf" srcId="{BBCE0787-8CC5-4665-B3F4-F0E18663DE54}" destId="{2E713FB5-1CCC-40CB-8CE8-2A356AE39D9D}" srcOrd="1" destOrd="0" presId="urn:microsoft.com/office/officeart/2005/8/layout/vList4"/>
    <dgm:cxn modelId="{98F8598D-B5C2-4148-A516-6FFC599DE64B}" type="presParOf" srcId="{BBCE0787-8CC5-4665-B3F4-F0E18663DE54}" destId="{B8C86C80-2277-43A6-9402-8CBDE3D1C5AA}" srcOrd="2" destOrd="0" presId="urn:microsoft.com/office/officeart/2005/8/layout/vList4"/>
    <dgm:cxn modelId="{1C149875-BF1E-4369-8170-EC653B0A7504}" type="presParOf" srcId="{B8C86C80-2277-43A6-9402-8CBDE3D1C5AA}" destId="{86CEF493-CD9B-42C9-90F4-095901986480}" srcOrd="0" destOrd="0" presId="urn:microsoft.com/office/officeart/2005/8/layout/vList4"/>
    <dgm:cxn modelId="{121412D5-CC67-4634-A827-90772FBF3BC2}" type="presParOf" srcId="{B8C86C80-2277-43A6-9402-8CBDE3D1C5AA}" destId="{C187EF31-B99F-4E3C-9406-5087B9468905}" srcOrd="1" destOrd="0" presId="urn:microsoft.com/office/officeart/2005/8/layout/vList4"/>
    <dgm:cxn modelId="{5FF0F40D-AC20-4093-807A-12456F13A008}" type="presParOf" srcId="{B8C86C80-2277-43A6-9402-8CBDE3D1C5AA}" destId="{5BFDB378-8E48-4FE4-9215-0F903DABB956}" srcOrd="2" destOrd="0" presId="urn:microsoft.com/office/officeart/2005/8/layout/vList4"/>
    <dgm:cxn modelId="{DEACF046-A3F8-4F54-985F-6E5772FC3BBF}" type="presParOf" srcId="{BBCE0787-8CC5-4665-B3F4-F0E18663DE54}" destId="{F4100A6B-7590-4B54-A42E-27909A3A4C67}" srcOrd="3" destOrd="0" presId="urn:microsoft.com/office/officeart/2005/8/layout/vList4"/>
    <dgm:cxn modelId="{7DE8BFAE-EAED-4DE7-B918-CEDFFFBB72BB}" type="presParOf" srcId="{BBCE0787-8CC5-4665-B3F4-F0E18663DE54}" destId="{112BFB47-4CA4-4E98-97D6-B46510AA71D4}" srcOrd="4" destOrd="0" presId="urn:microsoft.com/office/officeart/2005/8/layout/vList4"/>
    <dgm:cxn modelId="{8BFB9C12-7829-46C7-B282-9EC24D101B11}" type="presParOf" srcId="{112BFB47-4CA4-4E98-97D6-B46510AA71D4}" destId="{67E2C45F-7CCD-44ED-B30E-2A233F155A1E}" srcOrd="0" destOrd="0" presId="urn:microsoft.com/office/officeart/2005/8/layout/vList4"/>
    <dgm:cxn modelId="{4A306D12-6178-4BAC-8FB5-2BFC99AEA2C0}" type="presParOf" srcId="{112BFB47-4CA4-4E98-97D6-B46510AA71D4}" destId="{3CE971F1-3465-44E2-A560-CA1C31F24C02}" srcOrd="1" destOrd="0" presId="urn:microsoft.com/office/officeart/2005/8/layout/vList4"/>
    <dgm:cxn modelId="{DBD9F3DF-872F-489B-9BA6-907C62AD9233}" type="presParOf" srcId="{112BFB47-4CA4-4E98-97D6-B46510AA71D4}" destId="{8322F76F-57AE-44FA-B0A7-DBB3F766CF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29DF6-50DC-4377-8157-8C131D497A1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C46A1-06A5-4C38-80D8-01F9A929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C3D5-1960-4409-9EF0-1EF1BEB8A71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06E1-7835-4F37-A404-90BA1CA5B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F09C-7B84-41D6-B1C9-6D45D04F112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4200-F0D9-4D58-9634-36420AEEB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B53C-6C91-4428-BE7F-5F003A1A317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0078-2059-44D6-A17B-9D6D8EE8F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B10984-E20D-4B32-BDFD-2E747E69CD8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647F3-EF35-4F93-9963-C952EDB0B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CFE4-538A-4474-947D-A683334A6BB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1663-670F-4931-B255-1C13B5298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C16DD-9495-4ADA-B102-0BA6608EF22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7D42A-AF3C-41EF-8D5A-CC076C420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6C2E-4A6F-4E5C-8CC4-DF10A8CF82C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5B37-C73B-4490-B140-FA562532A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098FE-1CAD-4FA6-957E-CA98816597A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41E04F-EAF9-4214-9E75-97478325C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C8309F-1181-4259-94F5-31847758C5E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A756C7-9CD6-4F93-9B4E-3D6E4C3D3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47754-5775-45F4-A60D-B38A425B9E7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23518-1627-40EC-80DF-634B432BD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48EF76-AC4B-42AC-AC1E-AC832AD8AC46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9623465-B70E-47A6-B51E-3671721AB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1000125" y="5715000"/>
            <a:ext cx="7929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rbel" pitchFamily="34" charset="0"/>
              </a:rPr>
              <a:t>Автор: Самухина Любовь Николаевна, зам.директора  по МР</a:t>
            </a:r>
          </a:p>
          <a:p>
            <a:r>
              <a:rPr lang="ru-RU" b="1">
                <a:latin typeface="Corbel" pitchFamily="34" charset="0"/>
              </a:rPr>
              <a:t> МБОУ «Средняя общеобразовательная школа №3  г.Вельска» Архангельской области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438275"/>
            <a:ext cx="7740650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434387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</a:rPr>
              <a:t>Подведение итогов Марафона и презентация результатов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3" y="1768475"/>
            <a:ext cx="8450262" cy="3876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 планах: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357313" y="1428750"/>
            <a:ext cx="7497762" cy="1624013"/>
          </a:xfrm>
        </p:spPr>
        <p:txBody>
          <a:bodyPr/>
          <a:lstStyle/>
          <a:p>
            <a:r>
              <a:rPr lang="ru-RU" smtClean="0"/>
              <a:t>Создание клуба «Интеллектуал года»  (победители Марафона разных лет).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choo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96131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804863"/>
            <a:ext cx="5803900" cy="890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714500"/>
            <a:ext cx="39290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470 обучающихся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34 педагога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«Интеллектуальный марафон»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285860"/>
          <a:ext cx="78629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 соответствии с существующими классификациями данный проект: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а) по доминирующей деятельности – </a:t>
            </a:r>
            <a:r>
              <a:rPr lang="ru-RU" b="1" smtClean="0">
                <a:solidFill>
                  <a:srgbClr val="FF0000"/>
                </a:solidFill>
              </a:rPr>
              <a:t>практико-ориентированный</a:t>
            </a:r>
            <a:r>
              <a:rPr lang="ru-RU" smtClean="0"/>
              <a:t>; </a:t>
            </a:r>
          </a:p>
          <a:p>
            <a:r>
              <a:rPr lang="ru-RU" smtClean="0"/>
              <a:t>б) по комплексности – </a:t>
            </a:r>
            <a:r>
              <a:rPr lang="ru-RU" b="1" smtClean="0">
                <a:solidFill>
                  <a:srgbClr val="FF0000"/>
                </a:solidFill>
              </a:rPr>
              <a:t>монопредметный</a:t>
            </a:r>
            <a:r>
              <a:rPr lang="ru-RU" smtClean="0"/>
              <a:t>(интеллектуальная одарённость);</a:t>
            </a:r>
          </a:p>
          <a:p>
            <a:r>
              <a:rPr lang="ru-RU" smtClean="0"/>
              <a:t>в) по характеру –</a:t>
            </a:r>
            <a:r>
              <a:rPr lang="ru-RU" b="1" smtClean="0">
                <a:solidFill>
                  <a:srgbClr val="FF0000"/>
                </a:solidFill>
              </a:rPr>
              <a:t> внутришкольный</a:t>
            </a:r>
            <a:r>
              <a:rPr lang="ru-RU" smtClean="0"/>
              <a:t>;</a:t>
            </a:r>
          </a:p>
          <a:p>
            <a:r>
              <a:rPr lang="ru-RU" smtClean="0"/>
              <a:t>г) по продолжительности – </a:t>
            </a:r>
            <a:r>
              <a:rPr lang="ru-RU" b="1" smtClean="0">
                <a:solidFill>
                  <a:srgbClr val="FF0000"/>
                </a:solidFill>
              </a:rPr>
              <a:t>многолетний (полицикличный), </a:t>
            </a:r>
            <a:r>
              <a:rPr lang="ru-RU" smtClean="0"/>
              <a:t>с продолжительностью цикла один год.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Годовая циклограмма Марафона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7410" name="Group 21"/>
          <p:cNvGrpSpPr>
            <a:grpSpLocks/>
          </p:cNvGrpSpPr>
          <p:nvPr/>
        </p:nvGrpSpPr>
        <p:grpSpPr bwMode="auto">
          <a:xfrm>
            <a:off x="105048050" y="109643863"/>
            <a:ext cx="10007600" cy="2016125"/>
            <a:chOff x="105048150" y="109643775"/>
            <a:chExt cx="10008000" cy="2016000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105048150" y="110291775"/>
              <a:ext cx="1728000" cy="1368000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106776150" y="110291775"/>
              <a:ext cx="1728000" cy="1368000"/>
            </a:xfrm>
            <a:prstGeom prst="rect">
              <a:avLst/>
            </a:prstGeom>
            <a:gradFill rotWithShape="1">
              <a:gsLst>
                <a:gs pos="0">
                  <a:srgbClr val="D14233"/>
                </a:gs>
                <a:gs pos="100000">
                  <a:srgbClr val="611F18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106992150" y="110579775"/>
              <a:ext cx="1368000" cy="86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Предметный тур</a:t>
              </a:r>
              <a:endParaRPr lang="ru-RU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08504150" y="110291775"/>
              <a:ext cx="1728000" cy="136800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108720150" y="110651775"/>
              <a:ext cx="1440000" cy="72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Исследовательский тур</a:t>
              </a:r>
              <a:endParaRPr lang="ru-RU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10232150" y="110291775"/>
              <a:ext cx="1656000" cy="1368000"/>
            </a:xfrm>
            <a:prstGeom prst="rect">
              <a:avLst/>
            </a:prstGeom>
            <a:gradFill rotWithShape="1">
              <a:gsLst>
                <a:gs pos="0">
                  <a:srgbClr val="E27ED6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110376150" y="110651775"/>
              <a:ext cx="1368000" cy="6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Прикладной тур</a:t>
              </a:r>
              <a:endParaRPr lang="ru-RU"/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111888150" y="110291775"/>
              <a:ext cx="1584000" cy="1368000"/>
            </a:xfrm>
            <a:prstGeom prst="rect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112032150" y="110579775"/>
              <a:ext cx="1296000" cy="86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Конкурс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ораторского мастерства</a:t>
              </a:r>
              <a:endParaRPr lang="ru-RU"/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113472150" y="110291775"/>
              <a:ext cx="1584000" cy="1368000"/>
            </a:xfrm>
            <a:prstGeom prst="rect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CC0099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13544150" y="110507775"/>
              <a:ext cx="1376496" cy="100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Подведение итогов на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Параде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достижений</a:t>
              </a:r>
              <a:endParaRPr lang="ru-RU"/>
            </a:p>
          </p:txBody>
        </p:sp>
        <p:sp>
          <p:nvSpPr>
            <p:cNvPr id="1744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05192150" y="109643775"/>
              <a:ext cx="1440000" cy="618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сентябрь</a:t>
              </a: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105120150" y="110435775"/>
              <a:ext cx="1584000" cy="100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Обновление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Галереи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интеллектуалов</a:t>
              </a:r>
              <a:endParaRPr lang="ru-RU"/>
            </a:p>
          </p:txBody>
        </p:sp>
        <p:sp>
          <p:nvSpPr>
            <p:cNvPr id="1744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06920150" y="109715775"/>
              <a:ext cx="1440000" cy="556075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октябрь</a:t>
              </a:r>
            </a:p>
          </p:txBody>
        </p:sp>
        <p:sp>
          <p:nvSpPr>
            <p:cNvPr id="1744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08720150" y="109787775"/>
              <a:ext cx="1440000" cy="474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январь</a:t>
              </a:r>
            </a:p>
          </p:txBody>
        </p:sp>
        <p:sp>
          <p:nvSpPr>
            <p:cNvPr id="1744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12104150" y="109859775"/>
              <a:ext cx="1224000" cy="402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март</a:t>
              </a:r>
            </a:p>
          </p:txBody>
        </p:sp>
        <p:sp>
          <p:nvSpPr>
            <p:cNvPr id="17446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13688150" y="109787775"/>
              <a:ext cx="1232496" cy="474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май</a:t>
              </a:r>
            </a:p>
          </p:txBody>
        </p:sp>
        <p:sp>
          <p:nvSpPr>
            <p:cNvPr id="1744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10520150" y="109787775"/>
              <a:ext cx="1296000" cy="474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февраль</a:t>
              </a:r>
            </a:p>
          </p:txBody>
        </p:sp>
      </p:grpSp>
      <p:grpSp>
        <p:nvGrpSpPr>
          <p:cNvPr id="17411" name="Group 40"/>
          <p:cNvGrpSpPr>
            <a:grpSpLocks/>
          </p:cNvGrpSpPr>
          <p:nvPr/>
        </p:nvGrpSpPr>
        <p:grpSpPr bwMode="auto">
          <a:xfrm>
            <a:off x="0" y="2428875"/>
            <a:ext cx="9144000" cy="1714500"/>
            <a:chOff x="105048150" y="109643775"/>
            <a:chExt cx="10008000" cy="2016000"/>
          </a:xfrm>
        </p:grpSpPr>
        <p:sp>
          <p:nvSpPr>
            <p:cNvPr id="17412" name="Rectangle 41"/>
            <p:cNvSpPr>
              <a:spLocks noChangeArrowheads="1"/>
            </p:cNvSpPr>
            <p:nvPr/>
          </p:nvSpPr>
          <p:spPr bwMode="auto">
            <a:xfrm>
              <a:off x="105048150" y="110291775"/>
              <a:ext cx="1728000" cy="1368000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13" name="Rectangle 42"/>
            <p:cNvSpPr>
              <a:spLocks noChangeArrowheads="1"/>
            </p:cNvSpPr>
            <p:nvPr/>
          </p:nvSpPr>
          <p:spPr bwMode="auto">
            <a:xfrm>
              <a:off x="106776150" y="110291775"/>
              <a:ext cx="1728000" cy="1368000"/>
            </a:xfrm>
            <a:prstGeom prst="rect">
              <a:avLst/>
            </a:prstGeom>
            <a:gradFill rotWithShape="1">
              <a:gsLst>
                <a:gs pos="0">
                  <a:srgbClr val="D14233"/>
                </a:gs>
                <a:gs pos="100000">
                  <a:srgbClr val="611F18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14" name="Text Box 43"/>
            <p:cNvSpPr txBox="1">
              <a:spLocks noChangeArrowheads="1"/>
            </p:cNvSpPr>
            <p:nvPr/>
          </p:nvSpPr>
          <p:spPr bwMode="auto">
            <a:xfrm>
              <a:off x="106846440" y="110399775"/>
              <a:ext cx="1641949" cy="117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Интеллектуаль ные викторины</a:t>
              </a:r>
              <a:endParaRPr lang="ru-RU" sz="1600"/>
            </a:p>
          </p:txBody>
        </p:sp>
        <p:sp>
          <p:nvSpPr>
            <p:cNvPr id="17415" name="Rectangle 44"/>
            <p:cNvSpPr>
              <a:spLocks noChangeArrowheads="1"/>
            </p:cNvSpPr>
            <p:nvPr/>
          </p:nvSpPr>
          <p:spPr bwMode="auto">
            <a:xfrm>
              <a:off x="108504150" y="110291775"/>
              <a:ext cx="1728000" cy="136800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16" name="Text Box 45"/>
            <p:cNvSpPr txBox="1">
              <a:spLocks noChangeArrowheads="1"/>
            </p:cNvSpPr>
            <p:nvPr/>
          </p:nvSpPr>
          <p:spPr bwMode="auto">
            <a:xfrm>
              <a:off x="108720150" y="110651775"/>
              <a:ext cx="1440000" cy="72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Прикладная олимпиада</a:t>
              </a:r>
              <a:endParaRPr lang="ru-RU"/>
            </a:p>
          </p:txBody>
        </p:sp>
        <p:sp>
          <p:nvSpPr>
            <p:cNvPr id="17417" name="Rectangle 46"/>
            <p:cNvSpPr>
              <a:spLocks noChangeArrowheads="1"/>
            </p:cNvSpPr>
            <p:nvPr/>
          </p:nvSpPr>
          <p:spPr bwMode="auto">
            <a:xfrm>
              <a:off x="110232150" y="110291775"/>
              <a:ext cx="1656000" cy="1368000"/>
            </a:xfrm>
            <a:prstGeom prst="rect">
              <a:avLst/>
            </a:prstGeom>
            <a:gradFill rotWithShape="1">
              <a:gsLst>
                <a:gs pos="0">
                  <a:srgbClr val="E27ED6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18" name="Text Box 47"/>
            <p:cNvSpPr txBox="1">
              <a:spLocks noChangeArrowheads="1"/>
            </p:cNvSpPr>
            <p:nvPr/>
          </p:nvSpPr>
          <p:spPr bwMode="auto">
            <a:xfrm>
              <a:off x="110364902" y="110483775"/>
              <a:ext cx="1368000" cy="109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Исследова тельский тур</a:t>
              </a:r>
              <a:endParaRPr lang="ru-RU"/>
            </a:p>
          </p:txBody>
        </p:sp>
        <p:sp>
          <p:nvSpPr>
            <p:cNvPr id="17419" name="Rectangle 48"/>
            <p:cNvSpPr>
              <a:spLocks noChangeArrowheads="1"/>
            </p:cNvSpPr>
            <p:nvPr/>
          </p:nvSpPr>
          <p:spPr bwMode="auto">
            <a:xfrm>
              <a:off x="111888150" y="110291775"/>
              <a:ext cx="1584000" cy="1368000"/>
            </a:xfrm>
            <a:prstGeom prst="rect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20" name="Text Box 49"/>
            <p:cNvSpPr txBox="1">
              <a:spLocks noChangeArrowheads="1"/>
            </p:cNvSpPr>
            <p:nvPr/>
          </p:nvSpPr>
          <p:spPr bwMode="auto">
            <a:xfrm>
              <a:off x="112032150" y="110579775"/>
              <a:ext cx="1296000" cy="86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Конкурс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ораторского мастерства</a:t>
              </a:r>
              <a:endParaRPr lang="ru-RU" sz="1400"/>
            </a:p>
          </p:txBody>
        </p:sp>
        <p:sp>
          <p:nvSpPr>
            <p:cNvPr id="17421" name="Rectangle 50"/>
            <p:cNvSpPr>
              <a:spLocks noChangeArrowheads="1"/>
            </p:cNvSpPr>
            <p:nvPr/>
          </p:nvSpPr>
          <p:spPr bwMode="auto">
            <a:xfrm>
              <a:off x="113472150" y="110291775"/>
              <a:ext cx="1584000" cy="1368000"/>
            </a:xfrm>
            <a:prstGeom prst="rect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CC0099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7422" name="Text Box 51"/>
            <p:cNvSpPr txBox="1">
              <a:spLocks noChangeArrowheads="1"/>
            </p:cNvSpPr>
            <p:nvPr/>
          </p:nvSpPr>
          <p:spPr bwMode="auto">
            <a:xfrm>
              <a:off x="113544150" y="110507775"/>
              <a:ext cx="1376496" cy="100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Подведение итогов на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Параде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достижений</a:t>
              </a:r>
              <a:endParaRPr lang="ru-RU" sz="1400"/>
            </a:p>
          </p:txBody>
        </p:sp>
        <p:sp>
          <p:nvSpPr>
            <p:cNvPr id="17423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05192150" y="109643775"/>
              <a:ext cx="1440000" cy="618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сентябрь</a:t>
              </a:r>
            </a:p>
          </p:txBody>
        </p:sp>
        <p:sp>
          <p:nvSpPr>
            <p:cNvPr id="17424" name="Text Box 53"/>
            <p:cNvSpPr txBox="1">
              <a:spLocks noChangeArrowheads="1"/>
            </p:cNvSpPr>
            <p:nvPr/>
          </p:nvSpPr>
          <p:spPr bwMode="auto">
            <a:xfrm>
              <a:off x="105120150" y="110435775"/>
              <a:ext cx="1584000" cy="100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Обновление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Галереи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интеллектуалов</a:t>
              </a:r>
              <a:endParaRPr lang="ru-RU" sz="1400"/>
            </a:p>
          </p:txBody>
        </p:sp>
        <p:sp>
          <p:nvSpPr>
            <p:cNvPr id="17425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06920150" y="109715775"/>
              <a:ext cx="1440000" cy="556075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октябрь</a:t>
              </a:r>
            </a:p>
          </p:txBody>
        </p:sp>
        <p:sp>
          <p:nvSpPr>
            <p:cNvPr id="17426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08720150" y="109787775"/>
              <a:ext cx="1440000" cy="474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декабрь</a:t>
              </a:r>
            </a:p>
          </p:txBody>
        </p:sp>
        <p:sp>
          <p:nvSpPr>
            <p:cNvPr id="17427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12104150" y="109859775"/>
              <a:ext cx="1224000" cy="402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март</a:t>
              </a:r>
            </a:p>
          </p:txBody>
        </p:sp>
        <p:sp>
          <p:nvSpPr>
            <p:cNvPr id="1742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113688150" y="109787775"/>
              <a:ext cx="1232496" cy="474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май</a:t>
              </a:r>
            </a:p>
          </p:txBody>
        </p:sp>
        <p:sp>
          <p:nvSpPr>
            <p:cNvPr id="17429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10520150" y="109787775"/>
              <a:ext cx="1296000" cy="4740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февраль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Интеллектуальные викторины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1375" y="1408113"/>
            <a:ext cx="8113713" cy="51450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Прикладная олимпиада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1341438"/>
            <a:ext cx="7974013" cy="5321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Исследовательский тур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428736"/>
          <a:ext cx="8148664" cy="510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8005762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Конкурс ораторского мастерства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1103313"/>
            <a:ext cx="8224837" cy="54308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401</TotalTime>
  <Words>116</Words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«Интеллектуальный марафон»</vt:lpstr>
      <vt:lpstr>В соответствии с существующими классификациями данный проект: </vt:lpstr>
      <vt:lpstr>Годовая циклограмма Марафона</vt:lpstr>
      <vt:lpstr>Интеллектуальные викторины</vt:lpstr>
      <vt:lpstr>Прикладная олимпиада</vt:lpstr>
      <vt:lpstr>Исследовательский тур</vt:lpstr>
      <vt:lpstr>Конкурс ораторского мастерства</vt:lpstr>
      <vt:lpstr>Подведение итогов Марафона и презентация результатов</vt:lpstr>
      <vt:lpstr>В планах: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Шиманская</cp:lastModifiedBy>
  <cp:revision>45</cp:revision>
  <dcterms:modified xsi:type="dcterms:W3CDTF">2012-10-31T09:57:05Z</dcterms:modified>
</cp:coreProperties>
</file>